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2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82901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8267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3277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9077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9008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9954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266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-3832" y="12039"/>
            <a:ext cx="10925833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flipH="1">
            <a:off x="14659" y="660"/>
            <a:ext cx="10500940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-846666" y="-661"/>
            <a:ext cx="2167466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 rot="10800000" flipH="1">
            <a:off x="-524933" y="131"/>
            <a:ext cx="1403434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Shape 40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41" name="Shape 41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None/>
              <a:defRPr sz="2400"/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" sz="130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TYPES OF PRECIPITATION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4th Six Weeks Science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Rain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Snow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Sleet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Hail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4 TYPES OF PRECIPITATION	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8075" y="1274425"/>
            <a:ext cx="2847975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19825" y="1150600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25425" y="3131475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413175" y="3176600"/>
            <a:ext cx="2486025" cy="1838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Falls from clouds in the sky in the form of water droplets.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Part of the water cycle.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Falls visibly in separate drops.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RAIN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29425" y="3156850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Water vapor frozen into ice crystals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Falls from clouds as snowflakes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Lies on the ground as a white layer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SNOW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2475" y="3180600"/>
            <a:ext cx="2343150" cy="157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Ice pellets mixed with rain or snow.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Occurs during winter weather.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Generally tiny in size.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SLEET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19350" y="3026700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Pellets of frozen rain that fall in showers.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Occurs during severe weather.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Balls or irregular lumps of ice, called a hailstone.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HAIL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0000" y="3358750"/>
            <a:ext cx="2847975" cy="160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On-screen Show (16:9)</PresentationFormat>
  <Paragraphs>23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wave</vt:lpstr>
      <vt:lpstr>TYPES OF PRECIPITATION</vt:lpstr>
      <vt:lpstr>4 TYPES OF PRECIPITATION </vt:lpstr>
      <vt:lpstr>RAIN</vt:lpstr>
      <vt:lpstr>SNOW</vt:lpstr>
      <vt:lpstr>SLEET</vt:lpstr>
      <vt:lpstr>HAIL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PRECIPITATION</dc:title>
  <dc:creator>Dani Stone</dc:creator>
  <cp:lastModifiedBy>Leslie Browning</cp:lastModifiedBy>
  <cp:revision>1</cp:revision>
  <dcterms:modified xsi:type="dcterms:W3CDTF">2016-10-18T18:15:45Z</dcterms:modified>
</cp:coreProperties>
</file>